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299" r:id="rId5"/>
    <p:sldId id="304" r:id="rId6"/>
    <p:sldId id="302" r:id="rId7"/>
    <p:sldId id="305" r:id="rId8"/>
    <p:sldId id="307" r:id="rId9"/>
    <p:sldId id="306" r:id="rId10"/>
    <p:sldId id="300" r:id="rId11"/>
    <p:sldId id="291" r:id="rId12"/>
    <p:sldId id="319" r:id="rId13"/>
    <p:sldId id="322" r:id="rId14"/>
    <p:sldId id="323" r:id="rId15"/>
    <p:sldId id="315" r:id="rId16"/>
    <p:sldId id="316" r:id="rId17"/>
    <p:sldId id="296" r:id="rId18"/>
  </p:sldIdLst>
  <p:sldSz cx="12192000" cy="6858000"/>
  <p:notesSz cx="6858000" cy="9144000"/>
  <p:embeddedFontLst>
    <p:embeddedFont>
      <p:font typeface="BM DoHyeon OTF" panose="020B0600000101010101" pitchFamily="34" charset="-127"/>
      <p:regular r:id="rId19"/>
    </p:embeddedFont>
    <p:embeddedFont>
      <p:font typeface="BM HANNA Pro OTF" panose="020B0600000101010101" pitchFamily="34" charset="-127"/>
      <p:regular r:id="rId20"/>
    </p:embeddedFont>
    <p:embeddedFont>
      <p:font typeface="굴림" panose="020B0600000101010101" pitchFamily="34" charset="-127"/>
      <p:regular r:id="rId21"/>
    </p:embeddedFont>
    <p:embeddedFont>
      <p:font typeface="맑은 고딕" panose="020B0503020000020004" pitchFamily="34" charset="-127"/>
      <p:regular r:id="rId22"/>
      <p:bold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2020. 12. 5.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992276" y="2013476"/>
            <a:ext cx="2350323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15:05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15:05 ~ 15:15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15:15 ~ 16:00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149948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복습 리뷰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궁금한 점 공유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949170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1. 12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월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12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일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카카오톡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단체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채팅방에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참석 여부 투표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올리겠습니다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뵐게요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6794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 ‘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’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시간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온라인이다보니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서로 어떤 사람인지 파악하는 데</a:t>
            </a:r>
            <a:b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어려움이 있습니다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매 모임마다 아이스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브레이킹으로</a:t>
            </a:r>
            <a:b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자기를 소개하는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3~5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분을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피피티로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명씩 발표하면</a:t>
            </a:r>
            <a:b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어떨까 싶습니다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피드백 설문조사에 아이디어가 어떤지 이야기 해주세요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768564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4644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‘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사진 미션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’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5012383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눈 오는 날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남산 타워에서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중성화를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같은 색 옷을 입고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눈 사람과 자물쇠를 달아야 하니깐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35C647-06C3-CC4D-81F1-D641B894CBFC}"/>
              </a:ext>
            </a:extLst>
          </p:cNvPr>
          <p:cNvSpPr txBox="1"/>
          <p:nvPr/>
        </p:nvSpPr>
        <p:spPr>
          <a:xfrm>
            <a:off x="5286703" y="1703824"/>
            <a:ext cx="663097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언제 눈이 내리는가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…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스프레이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남산 타워에서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B4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용지 준비하여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깔때기하기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검정색 옷으로 결정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515784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81546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4.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0237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스스로 정리하고 싶은 주제를 정해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분동안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발표하는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세미나 시간을 가지고자 합니다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부터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두 명씩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세미나를 하려고 합니다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인 당 두 개 씩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일정 테이블에 발표자에 적어주시면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감사하겠습니다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주제는 나중에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정하셔도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됩니다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.)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자세한 사항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참고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952668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003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5.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피드백 링크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 https://</a:t>
            </a:r>
            <a:r>
              <a:rPr lang="en-US" altLang="ko-KR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bit.ly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/2VHfhJe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8485CBB-150D-F040-A0FF-B5143554055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19" y="2627727"/>
            <a:ext cx="3158197" cy="3916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63184" y="2791902"/>
            <a:ext cx="3265638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5270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25575" y="2004683"/>
            <a:ext cx="1066318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그 외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3833101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후기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 주 어떻게 지내셨나요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분량은 어떠셨나요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자유롭게 이야기 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85625" y="2791902"/>
            <a:ext cx="3220753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복습 리뷰</a:t>
            </a: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78821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사전 과제 발표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31923" y="2004683"/>
            <a:ext cx="1059970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챕터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챕터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챕터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340670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사다리 타기로 정합니다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118" y="1917184"/>
            <a:ext cx="573426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기지개 펴봐요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6017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궁금한 점 공유</a:t>
            </a:r>
          </a:p>
        </p:txBody>
      </p:sp>
    </p:spTree>
    <p:extLst>
      <p:ext uri="{BB962C8B-B14F-4D97-AF65-F5344CB8AC3E}">
        <p14:creationId xmlns:p14="http://schemas.microsoft.com/office/powerpoint/2010/main" val="3641357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648855" y="2705725"/>
            <a:ext cx="4894289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궁금한 점 공유</a:t>
            </a:r>
          </a:p>
        </p:txBody>
      </p:sp>
    </p:spTree>
    <p:extLst>
      <p:ext uri="{BB962C8B-B14F-4D97-AF65-F5344CB8AC3E}">
        <p14:creationId xmlns:p14="http://schemas.microsoft.com/office/powerpoint/2010/main" val="1457261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717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궁금한 점 공유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60547" y="1477566"/>
            <a:ext cx="826540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교재를 진행하며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어려운 점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궁금한 점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공유해주세요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3102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839</TotalTime>
  <Words>332</Words>
  <Application>Microsoft Macintosh PowerPoint</Application>
  <PresentationFormat>와이드스크린</PresentationFormat>
  <Paragraphs>76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BM HANNA Pro OTF</vt:lpstr>
      <vt:lpstr>굴림</vt:lpstr>
      <vt:lpstr>BM DoHyeon OTF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143</cp:revision>
  <dcterms:created xsi:type="dcterms:W3CDTF">2020-04-17T17:57:08Z</dcterms:created>
  <dcterms:modified xsi:type="dcterms:W3CDTF">2020-12-05T10:05:36Z</dcterms:modified>
</cp:coreProperties>
</file>

<file path=docProps/thumbnail.jpeg>
</file>